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25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10/17/2021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366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10/17/2021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70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10/17/2021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387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10/17/2021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768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10/17/2021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863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10/17/2021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16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10/17/2021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076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10/17/2021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634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10/17/2021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415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10/17/2021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48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10/17/2021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‹N°›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7835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10/17/2021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07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1E94681D-2A4C-4A8D-B9B5-31D440D03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9EC50A-248F-46D1-97CD-65A2766F75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C843F0-96F8-4DFC-93E8-E3533F2238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643F490C-88C2-4AE5-A476-017102C3BD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t="6275" b="945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6F3C516-6685-4130-BCD1-CFFD6F546B70}"/>
              </a:ext>
            </a:extLst>
          </p:cNvPr>
          <p:cNvSpPr txBox="1"/>
          <p:nvPr/>
        </p:nvSpPr>
        <p:spPr>
          <a:xfrm>
            <a:off x="1476375" y="683374"/>
            <a:ext cx="1071562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500" dirty="0"/>
              <a:t>Monsieur NON</a:t>
            </a:r>
          </a:p>
        </p:txBody>
      </p:sp>
      <p:pic>
        <p:nvPicPr>
          <p:cNvPr id="1026" name="Picture 2" descr="Proches, Annuler, Croix, Rouge, Supprimer, Non">
            <a:extLst>
              <a:ext uri="{FF2B5EF4-FFF2-40B4-BE49-F238E27FC236}">
                <a16:creationId xmlns:a16="http://schemas.microsoft.com/office/drawing/2014/main" id="{B298E5A3-8668-44B5-A5A4-55ACC85F66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501" y="2794596"/>
            <a:ext cx="3862998" cy="3862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892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1E94681D-2A4C-4A8D-B9B5-31D440D03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9EC50A-248F-46D1-97CD-65A2766F75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C843F0-96F8-4DFC-93E8-E3533F2238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643F490C-88C2-4AE5-A476-017102C3BD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t="6275" b="945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6F3C516-6685-4130-BCD1-CFFD6F546B70}"/>
              </a:ext>
            </a:extLst>
          </p:cNvPr>
          <p:cNvSpPr txBox="1"/>
          <p:nvPr/>
        </p:nvSpPr>
        <p:spPr>
          <a:xfrm>
            <a:off x="982599" y="0"/>
            <a:ext cx="10715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Que dirait Monsieur NON ?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156230C-905F-4603-BD45-A19D8B227EF5}"/>
              </a:ext>
            </a:extLst>
          </p:cNvPr>
          <p:cNvSpPr txBox="1"/>
          <p:nvPr/>
        </p:nvSpPr>
        <p:spPr>
          <a:xfrm>
            <a:off x="1496091" y="2828835"/>
            <a:ext cx="96886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b="1" dirty="0"/>
              <a:t>Les enfants sont sages.</a:t>
            </a:r>
          </a:p>
        </p:txBody>
      </p:sp>
    </p:spTree>
    <p:extLst>
      <p:ext uri="{BB962C8B-B14F-4D97-AF65-F5344CB8AC3E}">
        <p14:creationId xmlns:p14="http://schemas.microsoft.com/office/powerpoint/2010/main" val="1111668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1E94681D-2A4C-4A8D-B9B5-31D440D03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9EC50A-248F-46D1-97CD-65A2766F75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C843F0-96F8-4DFC-93E8-E3533F2238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643F490C-88C2-4AE5-A476-017102C3BD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t="6275" b="945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6F3C516-6685-4130-BCD1-CFFD6F546B70}"/>
              </a:ext>
            </a:extLst>
          </p:cNvPr>
          <p:cNvSpPr txBox="1"/>
          <p:nvPr/>
        </p:nvSpPr>
        <p:spPr>
          <a:xfrm>
            <a:off x="982599" y="0"/>
            <a:ext cx="10715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/>
              <a:t>Que dirait Monsieur NON ?</a:t>
            </a:r>
          </a:p>
        </p:txBody>
      </p:sp>
      <p:pic>
        <p:nvPicPr>
          <p:cNvPr id="1026" name="Picture 2" descr="Proches, Annuler, Croix, Rouge, Supprimer, Non">
            <a:extLst>
              <a:ext uri="{FF2B5EF4-FFF2-40B4-BE49-F238E27FC236}">
                <a16:creationId xmlns:a16="http://schemas.microsoft.com/office/drawing/2014/main" id="{B298E5A3-8668-44B5-A5A4-55ACC85F66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7874"/>
            <a:ext cx="309562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156230C-905F-4603-BD45-A19D8B227EF5}"/>
              </a:ext>
            </a:extLst>
          </p:cNvPr>
          <p:cNvSpPr txBox="1"/>
          <p:nvPr/>
        </p:nvSpPr>
        <p:spPr>
          <a:xfrm>
            <a:off x="163216" y="3882372"/>
            <a:ext cx="11865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b="1" dirty="0"/>
              <a:t>Les enfants ne sont pas sages.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D5FE4063-06DA-41DA-88B9-D4220D6CC089}"/>
              </a:ext>
            </a:extLst>
          </p:cNvPr>
          <p:cNvSpPr/>
          <p:nvPr/>
        </p:nvSpPr>
        <p:spPr>
          <a:xfrm>
            <a:off x="4793942" y="4041233"/>
            <a:ext cx="1180730" cy="104567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48A2C257-D6B7-4547-9899-818819713EAC}"/>
              </a:ext>
            </a:extLst>
          </p:cNvPr>
          <p:cNvSpPr/>
          <p:nvPr/>
        </p:nvSpPr>
        <p:spPr>
          <a:xfrm>
            <a:off x="7893729" y="4037029"/>
            <a:ext cx="1481090" cy="104567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F82CE21E-BFEC-4127-B583-57A7015BAB17}"/>
              </a:ext>
            </a:extLst>
          </p:cNvPr>
          <p:cNvSpPr/>
          <p:nvPr/>
        </p:nvSpPr>
        <p:spPr>
          <a:xfrm>
            <a:off x="5655534" y="3845108"/>
            <a:ext cx="2556769" cy="512594"/>
          </a:xfrm>
          <a:prstGeom prst="arc">
            <a:avLst>
              <a:gd name="adj1" fmla="val 10842288"/>
              <a:gd name="adj2" fmla="val 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7491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1E94681D-2A4C-4A8D-B9B5-31D440D03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9EC50A-248F-46D1-97CD-65A2766F75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C843F0-96F8-4DFC-93E8-E3533F2238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643F490C-88C2-4AE5-A476-017102C3BD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t="6275" b="945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6F3C516-6685-4130-BCD1-CFFD6F546B70}"/>
              </a:ext>
            </a:extLst>
          </p:cNvPr>
          <p:cNvSpPr txBox="1"/>
          <p:nvPr/>
        </p:nvSpPr>
        <p:spPr>
          <a:xfrm>
            <a:off x="982599" y="0"/>
            <a:ext cx="10715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Que dirait Monsieur NON ?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156230C-905F-4603-BD45-A19D8B227EF5}"/>
              </a:ext>
            </a:extLst>
          </p:cNvPr>
          <p:cNvSpPr txBox="1"/>
          <p:nvPr/>
        </p:nvSpPr>
        <p:spPr>
          <a:xfrm>
            <a:off x="137160" y="2828835"/>
            <a:ext cx="119542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Mon frère mange un bonbon.</a:t>
            </a:r>
          </a:p>
        </p:txBody>
      </p:sp>
    </p:spTree>
    <p:extLst>
      <p:ext uri="{BB962C8B-B14F-4D97-AF65-F5344CB8AC3E}">
        <p14:creationId xmlns:p14="http://schemas.microsoft.com/office/powerpoint/2010/main" val="1938441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1E94681D-2A4C-4A8D-B9B5-31D440D03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9EC50A-248F-46D1-97CD-65A2766F75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C843F0-96F8-4DFC-93E8-E3533F2238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643F490C-88C2-4AE5-A476-017102C3BD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t="6275" b="945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6F3C516-6685-4130-BCD1-CFFD6F546B70}"/>
              </a:ext>
            </a:extLst>
          </p:cNvPr>
          <p:cNvSpPr txBox="1"/>
          <p:nvPr/>
        </p:nvSpPr>
        <p:spPr>
          <a:xfrm>
            <a:off x="982599" y="0"/>
            <a:ext cx="10715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Que dirait Monsieur NON ?</a:t>
            </a:r>
          </a:p>
        </p:txBody>
      </p:sp>
      <p:pic>
        <p:nvPicPr>
          <p:cNvPr id="1026" name="Picture 2" descr="Proches, Annuler, Croix, Rouge, Supprimer, Non">
            <a:extLst>
              <a:ext uri="{FF2B5EF4-FFF2-40B4-BE49-F238E27FC236}">
                <a16:creationId xmlns:a16="http://schemas.microsoft.com/office/drawing/2014/main" id="{B298E5A3-8668-44B5-A5A4-55ACC85F66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7874"/>
            <a:ext cx="309562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156230C-905F-4603-BD45-A19D8B227EF5}"/>
              </a:ext>
            </a:extLst>
          </p:cNvPr>
          <p:cNvSpPr txBox="1"/>
          <p:nvPr/>
        </p:nvSpPr>
        <p:spPr>
          <a:xfrm>
            <a:off x="163216" y="3882372"/>
            <a:ext cx="118655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Mon frère ne mange pas un bonbon.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D5FE4063-06DA-41DA-88B9-D4220D6CC089}"/>
              </a:ext>
            </a:extLst>
          </p:cNvPr>
          <p:cNvSpPr/>
          <p:nvPr/>
        </p:nvSpPr>
        <p:spPr>
          <a:xfrm>
            <a:off x="4154750" y="4037029"/>
            <a:ext cx="1180730" cy="104567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48A2C257-D6B7-4547-9899-818819713EAC}"/>
              </a:ext>
            </a:extLst>
          </p:cNvPr>
          <p:cNvSpPr/>
          <p:nvPr/>
        </p:nvSpPr>
        <p:spPr>
          <a:xfrm>
            <a:off x="8283783" y="4037029"/>
            <a:ext cx="1481090" cy="104567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F82CE21E-BFEC-4127-B583-57A7015BAB17}"/>
              </a:ext>
            </a:extLst>
          </p:cNvPr>
          <p:cNvSpPr/>
          <p:nvPr/>
        </p:nvSpPr>
        <p:spPr>
          <a:xfrm>
            <a:off x="5157926" y="3845108"/>
            <a:ext cx="3311371" cy="722850"/>
          </a:xfrm>
          <a:prstGeom prst="arc">
            <a:avLst>
              <a:gd name="adj1" fmla="val 10842288"/>
              <a:gd name="adj2" fmla="val 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3685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1E94681D-2A4C-4A8D-B9B5-31D440D03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9EC50A-248F-46D1-97CD-65A2766F75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C843F0-96F8-4DFC-93E8-E3533F2238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643F490C-88C2-4AE5-A476-017102C3BD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t="6275" b="945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6F3C516-6685-4130-BCD1-CFFD6F546B70}"/>
              </a:ext>
            </a:extLst>
          </p:cNvPr>
          <p:cNvSpPr txBox="1"/>
          <p:nvPr/>
        </p:nvSpPr>
        <p:spPr>
          <a:xfrm>
            <a:off x="982599" y="0"/>
            <a:ext cx="10715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Que dirait Monsieur NON ?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156230C-905F-4603-BD45-A19D8B227EF5}"/>
              </a:ext>
            </a:extLst>
          </p:cNvPr>
          <p:cNvSpPr txBox="1"/>
          <p:nvPr/>
        </p:nvSpPr>
        <p:spPr>
          <a:xfrm>
            <a:off x="1455938" y="2828835"/>
            <a:ext cx="106354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Tu arrives à temps !</a:t>
            </a:r>
          </a:p>
        </p:txBody>
      </p:sp>
    </p:spTree>
    <p:extLst>
      <p:ext uri="{BB962C8B-B14F-4D97-AF65-F5344CB8AC3E}">
        <p14:creationId xmlns:p14="http://schemas.microsoft.com/office/powerpoint/2010/main" val="560124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1E94681D-2A4C-4A8D-B9B5-31D440D03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9EC50A-248F-46D1-97CD-65A2766F75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C843F0-96F8-4DFC-93E8-E3533F2238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643F490C-88C2-4AE5-A476-017102C3BD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t="6275" b="945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6F3C516-6685-4130-BCD1-CFFD6F546B70}"/>
              </a:ext>
            </a:extLst>
          </p:cNvPr>
          <p:cNvSpPr txBox="1"/>
          <p:nvPr/>
        </p:nvSpPr>
        <p:spPr>
          <a:xfrm>
            <a:off x="982599" y="0"/>
            <a:ext cx="10715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Que dirait Monsieur NON ?</a:t>
            </a:r>
          </a:p>
        </p:txBody>
      </p:sp>
      <p:pic>
        <p:nvPicPr>
          <p:cNvPr id="1026" name="Picture 2" descr="Proches, Annuler, Croix, Rouge, Supprimer, Non">
            <a:extLst>
              <a:ext uri="{FF2B5EF4-FFF2-40B4-BE49-F238E27FC236}">
                <a16:creationId xmlns:a16="http://schemas.microsoft.com/office/drawing/2014/main" id="{B298E5A3-8668-44B5-A5A4-55ACC85F66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7874"/>
            <a:ext cx="309562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156230C-905F-4603-BD45-A19D8B227EF5}"/>
              </a:ext>
            </a:extLst>
          </p:cNvPr>
          <p:cNvSpPr txBox="1"/>
          <p:nvPr/>
        </p:nvSpPr>
        <p:spPr>
          <a:xfrm>
            <a:off x="163216" y="3882372"/>
            <a:ext cx="11865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Tu n’ arrives pas à temps !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D5FE4063-06DA-41DA-88B9-D4220D6CC089}"/>
              </a:ext>
            </a:extLst>
          </p:cNvPr>
          <p:cNvSpPr/>
          <p:nvPr/>
        </p:nvSpPr>
        <p:spPr>
          <a:xfrm>
            <a:off x="1358283" y="4045122"/>
            <a:ext cx="1180730" cy="104567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48A2C257-D6B7-4547-9899-818819713EAC}"/>
              </a:ext>
            </a:extLst>
          </p:cNvPr>
          <p:cNvSpPr/>
          <p:nvPr/>
        </p:nvSpPr>
        <p:spPr>
          <a:xfrm>
            <a:off x="5216601" y="4105609"/>
            <a:ext cx="1481090" cy="104567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F82CE21E-BFEC-4127-B583-57A7015BAB17}"/>
              </a:ext>
            </a:extLst>
          </p:cNvPr>
          <p:cNvSpPr/>
          <p:nvPr/>
        </p:nvSpPr>
        <p:spPr>
          <a:xfrm>
            <a:off x="2306518" y="3788513"/>
            <a:ext cx="3384068" cy="722850"/>
          </a:xfrm>
          <a:prstGeom prst="arc">
            <a:avLst>
              <a:gd name="adj1" fmla="val 10842288"/>
              <a:gd name="adj2" fmla="val 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7645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1E94681D-2A4C-4A8D-B9B5-31D440D03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9EC50A-248F-46D1-97CD-65A2766F75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C843F0-96F8-4DFC-93E8-E3533F2238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643F490C-88C2-4AE5-A476-017102C3BD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t="6275" b="945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6F3C516-6685-4130-BCD1-CFFD6F546B70}"/>
              </a:ext>
            </a:extLst>
          </p:cNvPr>
          <p:cNvSpPr txBox="1"/>
          <p:nvPr/>
        </p:nvSpPr>
        <p:spPr>
          <a:xfrm>
            <a:off x="982599" y="0"/>
            <a:ext cx="10715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Que dirait Monsieur NON ?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156230C-905F-4603-BD45-A19D8B227EF5}"/>
              </a:ext>
            </a:extLst>
          </p:cNvPr>
          <p:cNvSpPr txBox="1"/>
          <p:nvPr/>
        </p:nvSpPr>
        <p:spPr>
          <a:xfrm>
            <a:off x="234696" y="2828835"/>
            <a:ext cx="118566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Nous courons dans le parc.</a:t>
            </a:r>
          </a:p>
        </p:txBody>
      </p:sp>
    </p:spTree>
    <p:extLst>
      <p:ext uri="{BB962C8B-B14F-4D97-AF65-F5344CB8AC3E}">
        <p14:creationId xmlns:p14="http://schemas.microsoft.com/office/powerpoint/2010/main" val="1861634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1E94681D-2A4C-4A8D-B9B5-31D440D03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9EC50A-248F-46D1-97CD-65A2766F75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C843F0-96F8-4DFC-93E8-E3533F2238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643F490C-88C2-4AE5-A476-017102C3BD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t="6275" b="945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6F3C516-6685-4130-BCD1-CFFD6F546B70}"/>
              </a:ext>
            </a:extLst>
          </p:cNvPr>
          <p:cNvSpPr txBox="1"/>
          <p:nvPr/>
        </p:nvSpPr>
        <p:spPr>
          <a:xfrm>
            <a:off x="982599" y="0"/>
            <a:ext cx="10715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Que dirait Monsieur NON ?</a:t>
            </a:r>
          </a:p>
        </p:txBody>
      </p:sp>
      <p:pic>
        <p:nvPicPr>
          <p:cNvPr id="1026" name="Picture 2" descr="Proches, Annuler, Croix, Rouge, Supprimer, Non">
            <a:extLst>
              <a:ext uri="{FF2B5EF4-FFF2-40B4-BE49-F238E27FC236}">
                <a16:creationId xmlns:a16="http://schemas.microsoft.com/office/drawing/2014/main" id="{B298E5A3-8668-44B5-A5A4-55ACC85F66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7874"/>
            <a:ext cx="309562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156230C-905F-4603-BD45-A19D8B227EF5}"/>
              </a:ext>
            </a:extLst>
          </p:cNvPr>
          <p:cNvSpPr txBox="1"/>
          <p:nvPr/>
        </p:nvSpPr>
        <p:spPr>
          <a:xfrm>
            <a:off x="163216" y="3882372"/>
            <a:ext cx="118655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Nous ne courons pas dans le parc.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D5FE4063-06DA-41DA-88B9-D4220D6CC089}"/>
              </a:ext>
            </a:extLst>
          </p:cNvPr>
          <p:cNvSpPr/>
          <p:nvPr/>
        </p:nvSpPr>
        <p:spPr>
          <a:xfrm>
            <a:off x="2505260" y="4041233"/>
            <a:ext cx="1180730" cy="104567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48A2C257-D6B7-4547-9899-818819713EAC}"/>
              </a:ext>
            </a:extLst>
          </p:cNvPr>
          <p:cNvSpPr/>
          <p:nvPr/>
        </p:nvSpPr>
        <p:spPr>
          <a:xfrm>
            <a:off x="7002210" y="4041233"/>
            <a:ext cx="1481090" cy="104567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F82CE21E-BFEC-4127-B583-57A7015BAB17}"/>
              </a:ext>
            </a:extLst>
          </p:cNvPr>
          <p:cNvSpPr/>
          <p:nvPr/>
        </p:nvSpPr>
        <p:spPr>
          <a:xfrm>
            <a:off x="3568566" y="3882372"/>
            <a:ext cx="3551068" cy="722850"/>
          </a:xfrm>
          <a:prstGeom prst="arc">
            <a:avLst>
              <a:gd name="adj1" fmla="val 10842288"/>
              <a:gd name="adj2" fmla="val 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28466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AnalogousFromLightSeedLeftStep">
      <a:dk1>
        <a:srgbClr val="000000"/>
      </a:dk1>
      <a:lt1>
        <a:srgbClr val="FFFFFF"/>
      </a:lt1>
      <a:dk2>
        <a:srgbClr val="23393E"/>
      </a:dk2>
      <a:lt2>
        <a:srgbClr val="E6E8E2"/>
      </a:lt2>
      <a:accent1>
        <a:srgbClr val="A696C7"/>
      </a:accent1>
      <a:accent2>
        <a:srgbClr val="7E83BA"/>
      </a:accent2>
      <a:accent3>
        <a:srgbClr val="8CA6C1"/>
      </a:accent3>
      <a:accent4>
        <a:srgbClr val="79ADB2"/>
      </a:accent4>
      <a:accent5>
        <a:srgbClr val="82AD9F"/>
      </a:accent5>
      <a:accent6>
        <a:srgbClr val="77AF85"/>
      </a:accent6>
      <a:hlink>
        <a:srgbClr val="778953"/>
      </a:hlink>
      <a:folHlink>
        <a:srgbClr val="7F7F7F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95</Words>
  <Application>Microsoft Office PowerPoint</Application>
  <PresentationFormat>Grand écran</PresentationFormat>
  <Paragraphs>17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1" baseType="lpstr">
      <vt:lpstr>Garamond</vt:lpstr>
      <vt:lpstr>SavonVTI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4</cp:revision>
  <dcterms:created xsi:type="dcterms:W3CDTF">2020-11-17T21:57:36Z</dcterms:created>
  <dcterms:modified xsi:type="dcterms:W3CDTF">2021-10-17T20:26:02Z</dcterms:modified>
</cp:coreProperties>
</file>